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46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Master-Untertitelformat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04.02.16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auf Platzhalter ziehen oder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Mastertextformat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04.02.16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091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athe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Galathea.thmx</Template>
  <TotalTime>0</TotalTime>
  <Words>0</Words>
  <Application>Microsoft Macintosh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Galathea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Christiane Ossig</dc:creator>
  <cp:lastModifiedBy>Christiane Ossig</cp:lastModifiedBy>
  <cp:revision>1</cp:revision>
  <dcterms:created xsi:type="dcterms:W3CDTF">2016-02-04T06:27:16Z</dcterms:created>
  <dcterms:modified xsi:type="dcterms:W3CDTF">2016-02-04T06:32:07Z</dcterms:modified>
</cp:coreProperties>
</file>